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744" r:id="rId1"/>
  </p:sldMasterIdLst>
  <p:notesMasterIdLst>
    <p:notesMasterId r:id="rId6"/>
  </p:notesMasterIdLst>
  <p:handoutMasterIdLst>
    <p:handoutMasterId r:id="rId7"/>
  </p:handoutMasterIdLst>
  <p:sldIdLst>
    <p:sldId id="259" r:id="rId2"/>
    <p:sldId id="305" r:id="rId3"/>
    <p:sldId id="306" r:id="rId4"/>
    <p:sldId id="261" r:id="rId5"/>
  </p:sldIdLst>
  <p:sldSz cx="9906000" cy="6858000" type="A4"/>
  <p:notesSz cx="6805613" cy="99441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12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32" userDrawn="1">
          <p15:clr>
            <a:srgbClr val="A4A3A4"/>
          </p15:clr>
        </p15:guide>
        <p15:guide id="2" pos="2144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72B633"/>
    <a:srgbClr val="316E99"/>
    <a:srgbClr val="011A3C"/>
    <a:srgbClr val="061F5D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644" autoAdjust="0"/>
    <p:restoredTop sz="94660"/>
  </p:normalViewPr>
  <p:slideViewPr>
    <p:cSldViewPr>
      <p:cViewPr varScale="1">
        <p:scale>
          <a:sx n="123" d="100"/>
          <a:sy n="123" d="100"/>
        </p:scale>
        <p:origin x="992" y="176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78" d="100"/>
          <a:sy n="78" d="100"/>
        </p:scale>
        <p:origin x="2888" y="176"/>
      </p:cViewPr>
      <p:guideLst>
        <p:guide orient="horz" pos="3132"/>
        <p:guide pos="2144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9099" cy="4972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0"/>
              </a:spcBef>
              <a:buSzTx/>
              <a:defRPr sz="1200">
                <a:latin typeface="American Typewriter Condensed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6514" y="0"/>
            <a:ext cx="2949099" cy="4972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spcBef>
                <a:spcPct val="0"/>
              </a:spcBef>
              <a:buSzTx/>
              <a:defRPr sz="1200">
                <a:latin typeface="American Typewriter Condensed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922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46895"/>
            <a:ext cx="2949099" cy="4972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/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0"/>
              </a:spcBef>
              <a:buSzTx/>
              <a:defRPr sz="1200">
                <a:latin typeface="American Typewriter Condensed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922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6514" y="9446895"/>
            <a:ext cx="2949099" cy="4972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/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spcBef>
                <a:spcPct val="0"/>
              </a:spcBef>
              <a:buSzTx/>
              <a:defRPr sz="1200">
                <a:latin typeface="American Typewriter Condensed" charset="0"/>
              </a:defRPr>
            </a:lvl1pPr>
          </a:lstStyle>
          <a:p>
            <a:pPr>
              <a:defRPr/>
            </a:pPr>
            <a:fld id="{B9B2C493-1B41-4650-ACF3-2D09B9CDB3F3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0497891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9099" cy="4972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0"/>
              </a:spcBef>
              <a:buSzTx/>
              <a:defRPr sz="1200">
                <a:latin typeface="American Typewriter Condensed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6514" y="0"/>
            <a:ext cx="2949099" cy="4972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spcBef>
                <a:spcPct val="0"/>
              </a:spcBef>
              <a:buSzTx/>
              <a:defRPr sz="1200">
                <a:latin typeface="American Typewriter Condensed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126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709613" y="746125"/>
            <a:ext cx="5386387" cy="37290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126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7415" y="4723448"/>
            <a:ext cx="4990783" cy="44748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noProof="0"/>
              <a:t>Cliquez pour modifier les styles du texte du masque</a:t>
            </a:r>
          </a:p>
          <a:p>
            <a:pPr lvl="1"/>
            <a:r>
              <a:rPr lang="fr-FR" noProof="0"/>
              <a:t>Deuxième niveau</a:t>
            </a:r>
          </a:p>
          <a:p>
            <a:pPr lvl="2"/>
            <a:r>
              <a:rPr lang="fr-FR" noProof="0"/>
              <a:t>Troisième niveau</a:t>
            </a:r>
          </a:p>
          <a:p>
            <a:pPr lvl="3"/>
            <a:r>
              <a:rPr lang="fr-FR" noProof="0"/>
              <a:t>Quatrième niveau</a:t>
            </a:r>
          </a:p>
          <a:p>
            <a:pPr lvl="4"/>
            <a:r>
              <a:rPr lang="fr-FR" noProof="0"/>
              <a:t>Cinquième niveau</a:t>
            </a:r>
          </a:p>
        </p:txBody>
      </p:sp>
      <p:sp>
        <p:nvSpPr>
          <p:cNvPr id="1127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46895"/>
            <a:ext cx="2949099" cy="4972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/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0"/>
              </a:spcBef>
              <a:buSzTx/>
              <a:defRPr sz="1200">
                <a:latin typeface="American Typewriter Condensed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127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6514" y="9446895"/>
            <a:ext cx="2949099" cy="4972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/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spcBef>
                <a:spcPct val="0"/>
              </a:spcBef>
              <a:buSzTx/>
              <a:defRPr sz="1200">
                <a:latin typeface="American Typewriter Condensed" charset="0"/>
              </a:defRPr>
            </a:lvl1pPr>
          </a:lstStyle>
          <a:p>
            <a:pPr>
              <a:defRPr/>
            </a:pPr>
            <a:fld id="{6BB875DE-E9CF-4685-A2A2-27D601FDAFFC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4860839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.jpe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.jpe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.jpe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4851A4-7E62-43E6-BA16-1C4AD23210C4}" type="datetimeFigureOut">
              <a:rPr lang="fr-FR" smtClean="0"/>
              <a:pPr/>
              <a:t>13/11/2025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2E44C-BEF3-483C-8135-BCB35E9F5E4B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604805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4851A4-7E62-43E6-BA16-1C4AD23210C4}" type="datetimeFigureOut">
              <a:rPr lang="fr-FR" smtClean="0"/>
              <a:pPr/>
              <a:t>13/11/2025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2E44C-BEF3-483C-8135-BCB35E9F5E4B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271036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4851A4-7E62-43E6-BA16-1C4AD23210C4}" type="datetimeFigureOut">
              <a:rPr lang="fr-FR" smtClean="0"/>
              <a:pPr/>
              <a:t>13/11/2025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2E44C-BEF3-483C-8135-BCB35E9F5E4B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555403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4851A4-7E62-43E6-BA16-1C4AD23210C4}" type="datetimeFigureOut">
              <a:rPr lang="fr-FR" smtClean="0"/>
              <a:pPr/>
              <a:t>13/11/2025</a:t>
            </a:fld>
            <a:endParaRPr lang="fr-F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2E44C-BEF3-483C-8135-BCB35E9F5E4B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928096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6"/>
            <a:ext cx="8543925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4851A4-7E62-43E6-BA16-1C4AD23210C4}" type="datetimeFigureOut">
              <a:rPr lang="fr-FR" smtClean="0"/>
              <a:pPr/>
              <a:t>13/11/2025</a:t>
            </a:fld>
            <a:endParaRPr lang="fr-FR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2E44C-BEF3-483C-8135-BCB35E9F5E4B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46816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4851A4-7E62-43E6-BA16-1C4AD23210C4}" type="datetimeFigureOut">
              <a:rPr lang="fr-FR" smtClean="0"/>
              <a:pPr/>
              <a:t>13/11/2025</a:t>
            </a:fld>
            <a:endParaRPr lang="fr-FR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2E44C-BEF3-483C-8135-BCB35E9F5E4B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9976573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4851A4-7E62-43E6-BA16-1C4AD23210C4}" type="datetimeFigureOut">
              <a:rPr lang="fr-FR" smtClean="0"/>
              <a:pPr/>
              <a:t>13/11/2025</a:t>
            </a:fld>
            <a:endParaRPr lang="fr-FR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2E44C-BEF3-483C-8135-BCB35E9F5E4B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264365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6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4851A4-7E62-43E6-BA16-1C4AD23210C4}" type="datetimeFigureOut">
              <a:rPr lang="fr-FR" smtClean="0"/>
              <a:pPr/>
              <a:t>13/11/2025</a:t>
            </a:fld>
            <a:endParaRPr lang="fr-F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2E44C-BEF3-483C-8135-BCB35E9F5E4B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2635580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6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4851A4-7E62-43E6-BA16-1C4AD23210C4}" type="datetimeFigureOut">
              <a:rPr lang="fr-FR" smtClean="0"/>
              <a:pPr/>
              <a:t>13/11/2025</a:t>
            </a:fld>
            <a:endParaRPr lang="fr-F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2E44C-BEF3-483C-8135-BCB35E9F5E4B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503060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4851A4-7E62-43E6-BA16-1C4AD23210C4}" type="datetimeFigureOut">
              <a:rPr lang="fr-FR" smtClean="0"/>
              <a:pPr/>
              <a:t>13/11/2025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2E44C-BEF3-483C-8135-BCB35E9F5E4B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001725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4851A4-7E62-43E6-BA16-1C4AD23210C4}" type="datetimeFigureOut">
              <a:rPr lang="fr-FR" smtClean="0"/>
              <a:pPr/>
              <a:t>13/11/2025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2E44C-BEF3-483C-8135-BCB35E9F5E4B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3846827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Couver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"/>
          <p:cNvSpPr>
            <a:spLocks noGrp="1"/>
          </p:cNvSpPr>
          <p:nvPr>
            <p:ph type="title"/>
          </p:nvPr>
        </p:nvSpPr>
        <p:spPr>
          <a:xfrm>
            <a:off x="2924777" y="1700808"/>
            <a:ext cx="6485925" cy="1440160"/>
          </a:xfrm>
          <a:prstGeom prst="rect">
            <a:avLst/>
          </a:prstGeom>
        </p:spPr>
        <p:txBody>
          <a:bodyPr vert="horz"/>
          <a:lstStyle>
            <a:lvl1pPr algn="r">
              <a:defRPr sz="4000" b="1" cap="all" baseline="0">
                <a:latin typeface="+mn-lt"/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10" name="Espace réservé du contenu 9"/>
          <p:cNvSpPr>
            <a:spLocks noGrp="1"/>
          </p:cNvSpPr>
          <p:nvPr>
            <p:ph sz="quarter" idx="10" hasCustomPrompt="1"/>
          </p:nvPr>
        </p:nvSpPr>
        <p:spPr>
          <a:xfrm>
            <a:off x="2935983" y="1124744"/>
            <a:ext cx="6474719" cy="504056"/>
          </a:xfrm>
          <a:prstGeom prst="rect">
            <a:avLst/>
          </a:prstGeom>
        </p:spPr>
        <p:txBody>
          <a:bodyPr/>
          <a:lstStyle>
            <a:lvl1pPr algn="r">
              <a:buNone/>
              <a:defRPr sz="2000" b="1" baseline="0">
                <a:solidFill>
                  <a:schemeClr val="bg2"/>
                </a:solidFill>
              </a:defRPr>
            </a:lvl1pPr>
          </a:lstStyle>
          <a:p>
            <a:pPr lvl="0"/>
            <a:r>
              <a:rPr lang="fr-FR" dirty="0"/>
              <a:t>Insérez un sous-titre</a:t>
            </a:r>
          </a:p>
        </p:txBody>
      </p:sp>
      <p:sp>
        <p:nvSpPr>
          <p:cNvPr id="9" name="Espace réservé du contenu 9"/>
          <p:cNvSpPr>
            <a:spLocks noGrp="1"/>
          </p:cNvSpPr>
          <p:nvPr>
            <p:ph sz="quarter" idx="11" hasCustomPrompt="1"/>
          </p:nvPr>
        </p:nvSpPr>
        <p:spPr>
          <a:xfrm>
            <a:off x="2924777" y="4437112"/>
            <a:ext cx="6474719" cy="504056"/>
          </a:xfrm>
          <a:prstGeom prst="rect">
            <a:avLst/>
          </a:prstGeom>
        </p:spPr>
        <p:txBody>
          <a:bodyPr/>
          <a:lstStyle>
            <a:lvl1pPr algn="r">
              <a:buNone/>
              <a:defRPr sz="2000" b="1" baseline="0">
                <a:solidFill>
                  <a:schemeClr val="bg2"/>
                </a:solidFill>
              </a:defRPr>
            </a:lvl1pPr>
          </a:lstStyle>
          <a:p>
            <a:pPr lvl="0"/>
            <a:r>
              <a:rPr lang="fr-FR" dirty="0"/>
              <a:t>Auteur du document</a:t>
            </a:r>
          </a:p>
        </p:txBody>
      </p:sp>
      <p:pic>
        <p:nvPicPr>
          <p:cNvPr id="11" name="Picture 2" descr="W:\Photos\2013\Communication\PPT\V_Rouge.jpg">
            <a:extLst>
              <a:ext uri="{FF2B5EF4-FFF2-40B4-BE49-F238E27FC236}">
                <a16:creationId xmlns:a16="http://schemas.microsoft.com/office/drawing/2014/main" id="{82710EF2-5DFE-4391-94E5-384AA9B8CBB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/>
          <a:stretch>
            <a:fillRect/>
          </a:stretch>
        </p:blipFill>
        <p:spPr bwMode="auto">
          <a:xfrm>
            <a:off x="-3530" y="0"/>
            <a:ext cx="2771775" cy="5457825"/>
          </a:xfrm>
          <a:prstGeom prst="rect">
            <a:avLst/>
          </a:prstGeom>
          <a:noFill/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8B6188B3-01C7-4FCD-9DEA-23C40D64E34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23392" y="5529834"/>
            <a:ext cx="3854172" cy="979933"/>
          </a:xfrm>
          <a:prstGeom prst="rect">
            <a:avLst/>
          </a:prstGeom>
        </p:spPr>
      </p:pic>
      <p:pic>
        <p:nvPicPr>
          <p:cNvPr id="13" name="Picture 4" descr="W:\Photos\2013\Communication\PPT\FFVoile_Grand.jpg">
            <a:extLst>
              <a:ext uri="{FF2B5EF4-FFF2-40B4-BE49-F238E27FC236}">
                <a16:creationId xmlns:a16="http://schemas.microsoft.com/office/drawing/2014/main" id="{5B0003AB-38DF-4645-B578-3E9C282AA651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/>
          <a:stretch>
            <a:fillRect/>
          </a:stretch>
        </p:blipFill>
        <p:spPr bwMode="auto">
          <a:xfrm>
            <a:off x="6772275" y="5295900"/>
            <a:ext cx="3133725" cy="15621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23176970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3" descr="W:\Photos\2013\Communication\PPT\V_Bleu.jpg">
            <a:extLst>
              <a:ext uri="{FF2B5EF4-FFF2-40B4-BE49-F238E27FC236}">
                <a16:creationId xmlns:a16="http://schemas.microsoft.com/office/drawing/2014/main" id="{4ECDBA52-3871-49F4-9BCB-90BD17FBDD7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/>
          <a:stretch>
            <a:fillRect/>
          </a:stretch>
        </p:blipFill>
        <p:spPr bwMode="auto">
          <a:xfrm>
            <a:off x="1" y="1"/>
            <a:ext cx="6391275" cy="6877050"/>
          </a:xfrm>
          <a:prstGeom prst="rect">
            <a:avLst/>
          </a:prstGeom>
          <a:noFill/>
        </p:spPr>
      </p:pic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495300" y="548680"/>
            <a:ext cx="8915400" cy="648072"/>
          </a:xfrm>
          <a:prstGeom prst="rect">
            <a:avLst/>
          </a:prstGeom>
        </p:spPr>
        <p:txBody>
          <a:bodyPr vert="horz"/>
          <a:lstStyle>
            <a:lvl1pPr>
              <a:defRPr sz="3200" b="1">
                <a:latin typeface="+mn-lt"/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7" name="Espace réservé du contenu 5"/>
          <p:cNvSpPr>
            <a:spLocks noGrp="1"/>
          </p:cNvSpPr>
          <p:nvPr>
            <p:ph sz="quarter" idx="10"/>
          </p:nvPr>
        </p:nvSpPr>
        <p:spPr>
          <a:xfrm>
            <a:off x="507342" y="1700808"/>
            <a:ext cx="8892155" cy="4104456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601"/>
              </a:spcBef>
              <a:spcAft>
                <a:spcPts val="601"/>
              </a:spcAft>
              <a:buFont typeface="+mj-lt"/>
              <a:buNone/>
              <a:defRPr sz="2201">
                <a:solidFill>
                  <a:schemeClr val="tx2"/>
                </a:solidFill>
              </a:defRPr>
            </a:lvl1pPr>
            <a:lvl2pPr marL="800141" indent="-342917">
              <a:spcBef>
                <a:spcPts val="601"/>
              </a:spcBef>
              <a:spcAft>
                <a:spcPts val="601"/>
              </a:spcAft>
              <a:buFontTx/>
              <a:buBlip>
                <a:blip r:embed="rId3"/>
              </a:buBlip>
              <a:defRPr sz="2201" b="1">
                <a:solidFill>
                  <a:schemeClr val="tx2"/>
                </a:solidFill>
              </a:defRPr>
            </a:lvl2pPr>
            <a:lvl3pPr marL="1257362" indent="-342917">
              <a:spcBef>
                <a:spcPts val="601"/>
              </a:spcBef>
              <a:spcAft>
                <a:spcPts val="601"/>
              </a:spcAft>
              <a:buFontTx/>
              <a:buBlip>
                <a:blip r:embed="rId4"/>
              </a:buBlip>
              <a:defRPr sz="2201" i="1">
                <a:solidFill>
                  <a:schemeClr val="tx2"/>
                </a:solidFill>
              </a:defRPr>
            </a:lvl3pPr>
            <a:lvl4pPr marL="1714586" indent="-342917">
              <a:spcBef>
                <a:spcPts val="601"/>
              </a:spcBef>
              <a:spcAft>
                <a:spcPts val="601"/>
              </a:spcAft>
              <a:buFontTx/>
              <a:buBlip>
                <a:blip r:embed="rId5"/>
              </a:buBlip>
              <a:defRPr sz="2000" b="1">
                <a:solidFill>
                  <a:schemeClr val="tx2"/>
                </a:solidFill>
              </a:defRPr>
            </a:lvl4pPr>
            <a:lvl5pPr marL="1828891" indent="0">
              <a:spcBef>
                <a:spcPts val="601"/>
              </a:spcBef>
              <a:spcAft>
                <a:spcPts val="601"/>
              </a:spcAft>
              <a:buFontTx/>
              <a:buNone/>
              <a:defRPr sz="1801" b="1" i="1">
                <a:solidFill>
                  <a:schemeClr val="tx2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8" name="Espace réservé de la date 7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8D4851A4-7E62-43E6-BA16-1C4AD23210C4}" type="datetimeFigureOut">
              <a:rPr lang="fr-FR" smtClean="0"/>
              <a:pPr/>
              <a:t>13/11/2025</a:t>
            </a:fld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2E44C-BEF3-483C-8135-BCB35E9F5E4B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0" name="Espace réservé du pied de page 9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12" name="Picture 4" descr="W:\Photos\2013\Communication\PPT\FFVoile_Grand.jpg">
            <a:extLst>
              <a:ext uri="{FF2B5EF4-FFF2-40B4-BE49-F238E27FC236}">
                <a16:creationId xmlns:a16="http://schemas.microsoft.com/office/drawing/2014/main" id="{66CC232C-7EAE-4C2D-B599-755A7B54F6A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6"/>
          <a:stretch>
            <a:fillRect/>
          </a:stretch>
        </p:blipFill>
        <p:spPr bwMode="auto">
          <a:xfrm>
            <a:off x="8409384" y="6093296"/>
            <a:ext cx="1429016" cy="71233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280103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Intercal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W:\Photos\2013\Communication\PPT\V_Bleu2.jpg">
            <a:extLst>
              <a:ext uri="{FF2B5EF4-FFF2-40B4-BE49-F238E27FC236}">
                <a16:creationId xmlns:a16="http://schemas.microsoft.com/office/drawing/2014/main" id="{58026778-790F-43E8-9994-7FB3D6ADFC3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/>
          <a:stretch>
            <a:fillRect/>
          </a:stretch>
        </p:blipFill>
        <p:spPr bwMode="auto">
          <a:xfrm>
            <a:off x="1" y="1"/>
            <a:ext cx="2790825" cy="5476875"/>
          </a:xfrm>
          <a:prstGeom prst="rect">
            <a:avLst/>
          </a:prstGeom>
          <a:noFill/>
        </p:spPr>
      </p:pic>
      <p:sp>
        <p:nvSpPr>
          <p:cNvPr id="8" name="Titre 1"/>
          <p:cNvSpPr>
            <a:spLocks noGrp="1"/>
          </p:cNvSpPr>
          <p:nvPr>
            <p:ph type="title"/>
          </p:nvPr>
        </p:nvSpPr>
        <p:spPr>
          <a:xfrm>
            <a:off x="0" y="2564904"/>
            <a:ext cx="9906000" cy="1440160"/>
          </a:xfrm>
          <a:prstGeom prst="rect">
            <a:avLst/>
          </a:prstGeom>
        </p:spPr>
        <p:txBody>
          <a:bodyPr vert="horz"/>
          <a:lstStyle>
            <a:lvl1pPr algn="ctr">
              <a:defRPr sz="3200" b="1" cap="all" baseline="0">
                <a:latin typeface="+mn-lt"/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pic>
        <p:nvPicPr>
          <p:cNvPr id="6" name="Picture 4" descr="W:\Photos\2013\Communication\PPT\FFVoile_Grand.jpg">
            <a:extLst>
              <a:ext uri="{FF2B5EF4-FFF2-40B4-BE49-F238E27FC236}">
                <a16:creationId xmlns:a16="http://schemas.microsoft.com/office/drawing/2014/main" id="{8575D299-AABC-4EF1-9965-9711A09D1A8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/>
          <a:stretch>
            <a:fillRect/>
          </a:stretch>
        </p:blipFill>
        <p:spPr bwMode="auto">
          <a:xfrm>
            <a:off x="7687108" y="5733256"/>
            <a:ext cx="2151292" cy="107237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79893947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4" descr="W:\Photos\2013\Communication\PPT\FFVoile_Grand.jpg">
            <a:extLst>
              <a:ext uri="{FF2B5EF4-FFF2-40B4-BE49-F238E27FC236}">
                <a16:creationId xmlns:a16="http://schemas.microsoft.com/office/drawing/2014/main" id="{072683DC-C7AC-4BE2-BDF1-85997E7DA90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/>
          <a:stretch>
            <a:fillRect/>
          </a:stretch>
        </p:blipFill>
        <p:spPr bwMode="auto">
          <a:xfrm>
            <a:off x="8409384" y="6093296"/>
            <a:ext cx="1429016" cy="712336"/>
          </a:xfrm>
          <a:prstGeom prst="rect">
            <a:avLst/>
          </a:prstGeom>
          <a:noFill/>
        </p:spPr>
      </p:pic>
      <p:pic>
        <p:nvPicPr>
          <p:cNvPr id="11" name="Picture 3" descr="W:\Photos\2013\Communication\PPT\V_Bleu.jpg">
            <a:extLst>
              <a:ext uri="{FF2B5EF4-FFF2-40B4-BE49-F238E27FC236}">
                <a16:creationId xmlns:a16="http://schemas.microsoft.com/office/drawing/2014/main" id="{B051C0A6-60B2-4862-9D60-4F8050142C21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/>
          <a:stretch>
            <a:fillRect/>
          </a:stretch>
        </p:blipFill>
        <p:spPr bwMode="auto">
          <a:xfrm>
            <a:off x="0" y="0"/>
            <a:ext cx="6391275" cy="6877050"/>
          </a:xfrm>
          <a:prstGeom prst="rect">
            <a:avLst/>
          </a:prstGeom>
          <a:noFill/>
        </p:spPr>
      </p:pic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495302" y="548680"/>
            <a:ext cx="5756069" cy="648072"/>
          </a:xfrm>
          <a:prstGeom prst="rect">
            <a:avLst/>
          </a:prstGeom>
        </p:spPr>
        <p:txBody>
          <a:bodyPr vert="horz"/>
          <a:lstStyle>
            <a:lvl1pPr>
              <a:defRPr sz="3200" b="1">
                <a:latin typeface="+mn-lt"/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7" name="Espace réservé du contenu 5"/>
          <p:cNvSpPr>
            <a:spLocks noGrp="1"/>
          </p:cNvSpPr>
          <p:nvPr>
            <p:ph sz="quarter" idx="10"/>
          </p:nvPr>
        </p:nvSpPr>
        <p:spPr>
          <a:xfrm>
            <a:off x="507340" y="1700808"/>
            <a:ext cx="5744029" cy="4104456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601"/>
              </a:spcBef>
              <a:spcAft>
                <a:spcPts val="601"/>
              </a:spcAft>
              <a:buFont typeface="+mj-lt"/>
              <a:buNone/>
              <a:defRPr sz="2201">
                <a:solidFill>
                  <a:schemeClr val="tx2"/>
                </a:solidFill>
              </a:defRPr>
            </a:lvl1pPr>
            <a:lvl2pPr marL="800141" indent="-342917">
              <a:spcBef>
                <a:spcPts val="601"/>
              </a:spcBef>
              <a:spcAft>
                <a:spcPts val="601"/>
              </a:spcAft>
              <a:buFontTx/>
              <a:buBlip>
                <a:blip r:embed="rId4"/>
              </a:buBlip>
              <a:defRPr sz="2201" b="1">
                <a:solidFill>
                  <a:schemeClr val="tx2"/>
                </a:solidFill>
              </a:defRPr>
            </a:lvl2pPr>
            <a:lvl3pPr marL="1257362" indent="-342917">
              <a:spcBef>
                <a:spcPts val="601"/>
              </a:spcBef>
              <a:spcAft>
                <a:spcPts val="601"/>
              </a:spcAft>
              <a:buFontTx/>
              <a:buBlip>
                <a:blip r:embed="rId5"/>
              </a:buBlip>
              <a:defRPr sz="2201" i="1">
                <a:solidFill>
                  <a:schemeClr val="tx2"/>
                </a:solidFill>
              </a:defRPr>
            </a:lvl3pPr>
            <a:lvl4pPr marL="1714586" indent="-342917">
              <a:spcBef>
                <a:spcPts val="601"/>
              </a:spcBef>
              <a:spcAft>
                <a:spcPts val="601"/>
              </a:spcAft>
              <a:buFontTx/>
              <a:buBlip>
                <a:blip r:embed="rId6"/>
              </a:buBlip>
              <a:defRPr sz="2000" b="1">
                <a:solidFill>
                  <a:schemeClr val="tx2"/>
                </a:solidFill>
              </a:defRPr>
            </a:lvl4pPr>
            <a:lvl5pPr marL="1828891" indent="0">
              <a:spcBef>
                <a:spcPts val="601"/>
              </a:spcBef>
              <a:spcAft>
                <a:spcPts val="601"/>
              </a:spcAft>
              <a:buFontTx/>
              <a:buNone/>
              <a:defRPr sz="1801" b="1" i="1">
                <a:solidFill>
                  <a:schemeClr val="tx2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8" name="Espace réservé de la date 7"/>
          <p:cNvSpPr>
            <a:spLocks noGrp="1"/>
          </p:cNvSpPr>
          <p:nvPr>
            <p:ph type="dt" sz="half" idx="11"/>
          </p:nvPr>
        </p:nvSpPr>
        <p:spPr>
          <a:xfrm>
            <a:off x="4309431" y="6"/>
            <a:ext cx="1025319" cy="365125"/>
          </a:xfrm>
        </p:spPr>
        <p:txBody>
          <a:bodyPr/>
          <a:lstStyle/>
          <a:p>
            <a:fld id="{8D4851A4-7E62-43E6-BA16-1C4AD23210C4}" type="datetimeFigureOut">
              <a:rPr lang="fr-FR" smtClean="0"/>
              <a:pPr/>
              <a:t>13/11/2025</a:t>
            </a:fld>
            <a:endParaRPr lang="fr-FR" dirty="0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>
          <a:xfrm>
            <a:off x="5479558" y="6"/>
            <a:ext cx="771810" cy="365125"/>
          </a:xfrm>
        </p:spPr>
        <p:txBody>
          <a:bodyPr/>
          <a:lstStyle/>
          <a:p>
            <a:fld id="{6342E44C-BEF3-483C-8135-BCB35E9F5E4B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0" name="Espace réservé du pied de page 9"/>
          <p:cNvSpPr>
            <a:spLocks noGrp="1"/>
          </p:cNvSpPr>
          <p:nvPr>
            <p:ph type="ftr" sz="quarter" idx="13"/>
          </p:nvPr>
        </p:nvSpPr>
        <p:spPr>
          <a:xfrm>
            <a:off x="941159" y="6356356"/>
            <a:ext cx="5226581" cy="365125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sz="quarter" idx="14"/>
          </p:nvPr>
        </p:nvSpPr>
        <p:spPr>
          <a:xfrm>
            <a:off x="6435738" y="0"/>
            <a:ext cx="3490317" cy="68770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fr-FR"/>
              <a:t>Cliquez sur l'icône pour ajouter une image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6636265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age intérieur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4" descr="W:\Photos\2013\Communication\PPT\TitreNeutre.jpg">
            <a:extLst>
              <a:ext uri="{FF2B5EF4-FFF2-40B4-BE49-F238E27FC236}">
                <a16:creationId xmlns:a16="http://schemas.microsoft.com/office/drawing/2014/main" id="{B9A8CE7B-0B60-4AA0-8245-664ABA94A24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/>
          <a:stretch>
            <a:fillRect/>
          </a:stretch>
        </p:blipFill>
        <p:spPr bwMode="auto">
          <a:xfrm>
            <a:off x="-20637" y="539528"/>
            <a:ext cx="7444978" cy="657225"/>
          </a:xfrm>
          <a:prstGeom prst="rect">
            <a:avLst/>
          </a:prstGeom>
          <a:noFill/>
        </p:spPr>
      </p:pic>
      <p:sp>
        <p:nvSpPr>
          <p:cNvPr id="4" name="Titre 1"/>
          <p:cNvSpPr>
            <a:spLocks noGrp="1"/>
          </p:cNvSpPr>
          <p:nvPr>
            <p:ph type="title"/>
          </p:nvPr>
        </p:nvSpPr>
        <p:spPr>
          <a:xfrm>
            <a:off x="495300" y="548680"/>
            <a:ext cx="8915400" cy="648072"/>
          </a:xfrm>
          <a:prstGeom prst="rect">
            <a:avLst/>
          </a:prstGeom>
        </p:spPr>
        <p:txBody>
          <a:bodyPr vert="horz"/>
          <a:lstStyle>
            <a:lvl1pPr>
              <a:defRPr sz="3200" b="1">
                <a:latin typeface="+mn-lt"/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10"/>
          </p:nvPr>
        </p:nvSpPr>
        <p:spPr>
          <a:xfrm>
            <a:off x="507340" y="1700808"/>
            <a:ext cx="5791310" cy="4104456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601"/>
              </a:spcBef>
              <a:spcAft>
                <a:spcPts val="601"/>
              </a:spcAft>
              <a:buFont typeface="+mj-lt"/>
              <a:buNone/>
              <a:defRPr sz="2201">
                <a:solidFill>
                  <a:schemeClr val="tx2"/>
                </a:solidFill>
              </a:defRPr>
            </a:lvl1pPr>
            <a:lvl2pPr marL="800141" indent="-342917">
              <a:spcBef>
                <a:spcPts val="601"/>
              </a:spcBef>
              <a:spcAft>
                <a:spcPts val="601"/>
              </a:spcAft>
              <a:buFontTx/>
              <a:buBlip>
                <a:blip r:embed="rId3"/>
              </a:buBlip>
              <a:defRPr sz="2201" b="1">
                <a:solidFill>
                  <a:schemeClr val="tx2"/>
                </a:solidFill>
              </a:defRPr>
            </a:lvl2pPr>
            <a:lvl3pPr marL="1371669" indent="-457223">
              <a:spcBef>
                <a:spcPts val="601"/>
              </a:spcBef>
              <a:spcAft>
                <a:spcPts val="601"/>
              </a:spcAft>
              <a:buFontTx/>
              <a:buBlip>
                <a:blip r:embed="rId4"/>
              </a:buBlip>
              <a:defRPr sz="2201" i="1">
                <a:solidFill>
                  <a:schemeClr val="tx2"/>
                </a:solidFill>
              </a:defRPr>
            </a:lvl3pPr>
            <a:lvl4pPr marL="1714586" indent="-342917">
              <a:spcBef>
                <a:spcPts val="601"/>
              </a:spcBef>
              <a:spcAft>
                <a:spcPts val="601"/>
              </a:spcAft>
              <a:buFontTx/>
              <a:buBlip>
                <a:blip r:embed="rId5"/>
              </a:buBlip>
              <a:defRPr sz="2000" b="1">
                <a:solidFill>
                  <a:schemeClr val="tx2"/>
                </a:solidFill>
              </a:defRPr>
            </a:lvl4pPr>
            <a:lvl5pPr marL="1828891" indent="0">
              <a:spcBef>
                <a:spcPts val="601"/>
              </a:spcBef>
              <a:spcAft>
                <a:spcPts val="601"/>
              </a:spcAft>
              <a:buFont typeface="+mj-lt"/>
              <a:buNone/>
              <a:defRPr sz="1801" b="1" i="1">
                <a:solidFill>
                  <a:schemeClr val="tx2"/>
                </a:solidFill>
                <a:effectLst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1"/>
          </p:nvPr>
        </p:nvSpPr>
        <p:spPr>
          <a:xfrm>
            <a:off x="4347752" y="6"/>
            <a:ext cx="1025319" cy="365125"/>
          </a:xfrm>
        </p:spPr>
        <p:txBody>
          <a:bodyPr/>
          <a:lstStyle/>
          <a:p>
            <a:fld id="{8D4851A4-7E62-43E6-BA16-1C4AD23210C4}" type="datetimeFigureOut">
              <a:rPr lang="fr-FR" smtClean="0"/>
              <a:pPr/>
              <a:t>13/11/2025</a:t>
            </a:fld>
            <a:endParaRPr lang="fr-FR"/>
          </a:p>
        </p:txBody>
      </p:sp>
      <p:sp>
        <p:nvSpPr>
          <p:cNvPr id="8" name="Espace réservé du numéro de diapositive 7"/>
          <p:cNvSpPr>
            <a:spLocks noGrp="1"/>
          </p:cNvSpPr>
          <p:nvPr>
            <p:ph type="sldNum" sz="quarter" idx="12"/>
          </p:nvPr>
        </p:nvSpPr>
        <p:spPr>
          <a:xfrm>
            <a:off x="5517879" y="6"/>
            <a:ext cx="771810" cy="365125"/>
          </a:xfrm>
        </p:spPr>
        <p:txBody>
          <a:bodyPr/>
          <a:lstStyle/>
          <a:p>
            <a:fld id="{6342E44C-BEF3-483C-8135-BCB35E9F5E4B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9" name="Espace réservé du pied de page 8"/>
          <p:cNvSpPr>
            <a:spLocks noGrp="1"/>
          </p:cNvSpPr>
          <p:nvPr>
            <p:ph type="ftr" sz="quarter" idx="13"/>
          </p:nvPr>
        </p:nvSpPr>
        <p:spPr>
          <a:xfrm>
            <a:off x="789707" y="6356356"/>
            <a:ext cx="5226581" cy="365125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10" name="Espace réservé pour une image  2"/>
          <p:cNvSpPr>
            <a:spLocks noGrp="1"/>
          </p:cNvSpPr>
          <p:nvPr>
            <p:ph type="pic" sz="quarter" idx="14"/>
          </p:nvPr>
        </p:nvSpPr>
        <p:spPr>
          <a:xfrm>
            <a:off x="6435738" y="0"/>
            <a:ext cx="3490317" cy="68770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fr-FR"/>
              <a:t>Cliquez sur l'icône pour ajouter une image</a:t>
            </a:r>
            <a:endParaRPr lang="fr-FR" dirty="0"/>
          </a:p>
        </p:txBody>
      </p:sp>
      <p:pic>
        <p:nvPicPr>
          <p:cNvPr id="11" name="Picture 4" descr="W:\Photos\2013\Communication\PPT\FFVoile_Grand.jpg">
            <a:extLst>
              <a:ext uri="{FF2B5EF4-FFF2-40B4-BE49-F238E27FC236}">
                <a16:creationId xmlns:a16="http://schemas.microsoft.com/office/drawing/2014/main" id="{F543324D-6030-492B-A773-15B371C385A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6"/>
          <a:stretch>
            <a:fillRect/>
          </a:stretch>
        </p:blipFill>
        <p:spPr bwMode="auto">
          <a:xfrm>
            <a:off x="8409384" y="6093296"/>
            <a:ext cx="1429016" cy="71233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12952933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e intérie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 descr="W:\Photos\2013\Communication\PPT\TitreNeutre.jpg"/>
          <p:cNvPicPr>
            <a:picLocks noChangeAspect="1" noChangeArrowheads="1"/>
          </p:cNvPicPr>
          <p:nvPr userDrawn="1"/>
        </p:nvPicPr>
        <p:blipFill>
          <a:blip r:embed="rId2"/>
          <a:stretch>
            <a:fillRect/>
          </a:stretch>
        </p:blipFill>
        <p:spPr bwMode="auto">
          <a:xfrm>
            <a:off x="-20637" y="539528"/>
            <a:ext cx="7444978" cy="657225"/>
          </a:xfrm>
          <a:prstGeom prst="rect">
            <a:avLst/>
          </a:prstGeom>
          <a:noFill/>
        </p:spPr>
      </p:pic>
      <p:sp>
        <p:nvSpPr>
          <p:cNvPr id="4" name="Titre 1"/>
          <p:cNvSpPr>
            <a:spLocks noGrp="1"/>
          </p:cNvSpPr>
          <p:nvPr>
            <p:ph type="title"/>
          </p:nvPr>
        </p:nvSpPr>
        <p:spPr>
          <a:xfrm>
            <a:off x="495300" y="548680"/>
            <a:ext cx="8915400" cy="648072"/>
          </a:xfrm>
          <a:prstGeom prst="rect">
            <a:avLst/>
          </a:prstGeom>
        </p:spPr>
        <p:txBody>
          <a:bodyPr vert="horz"/>
          <a:lstStyle>
            <a:lvl1pPr>
              <a:defRPr sz="3200" b="1">
                <a:latin typeface="+mn-lt"/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8D4851A4-7E62-43E6-BA16-1C4AD23210C4}" type="datetimeFigureOut">
              <a:rPr lang="fr-FR" smtClean="0"/>
              <a:pPr/>
              <a:t>13/11/2025</a:t>
            </a:fld>
            <a:endParaRPr lang="fr-FR"/>
          </a:p>
        </p:txBody>
      </p:sp>
      <p:sp>
        <p:nvSpPr>
          <p:cNvPr id="8" name="Espace réservé du numéro de diapositive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2E44C-BEF3-483C-8135-BCB35E9F5E4B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9" name="Espace réservé du pied de page 8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10" name="Picture 4" descr="W:\Photos\2013\Communication\PPT\FFVoile_Grand.jpg">
            <a:extLst>
              <a:ext uri="{FF2B5EF4-FFF2-40B4-BE49-F238E27FC236}">
                <a16:creationId xmlns:a16="http://schemas.microsoft.com/office/drawing/2014/main" id="{FB748AD7-AC7A-4C1A-BBB3-52DBA922C81A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/>
          <a:stretch>
            <a:fillRect/>
          </a:stretch>
        </p:blipFill>
        <p:spPr bwMode="auto">
          <a:xfrm>
            <a:off x="8409384" y="6093296"/>
            <a:ext cx="1429016" cy="712336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e intérieur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W:\Photos\2013\Communication\PPT\TitreNeutre.jpg"/>
          <p:cNvPicPr>
            <a:picLocks noChangeAspect="1" noChangeArrowheads="1"/>
          </p:cNvPicPr>
          <p:nvPr userDrawn="1"/>
        </p:nvPicPr>
        <p:blipFill>
          <a:blip r:embed="rId2"/>
          <a:stretch>
            <a:fillRect/>
          </a:stretch>
        </p:blipFill>
        <p:spPr bwMode="auto">
          <a:xfrm>
            <a:off x="-20637" y="539528"/>
            <a:ext cx="7444978" cy="657225"/>
          </a:xfrm>
          <a:prstGeom prst="rect">
            <a:avLst/>
          </a:prstGeom>
          <a:noFill/>
        </p:spPr>
      </p:pic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95300" y="1600206"/>
            <a:ext cx="4375150" cy="4525963"/>
          </a:xfrm>
          <a:prstGeom prst="rect">
            <a:avLst/>
          </a:prstGeom>
        </p:spPr>
        <p:txBody>
          <a:bodyPr vert="horz"/>
          <a:lstStyle>
            <a:lvl1pPr marL="342917" indent="-342917">
              <a:buFontTx/>
              <a:buBlip>
                <a:blip r:embed="rId3"/>
              </a:buBlip>
              <a:defRPr sz="2201" b="1">
                <a:solidFill>
                  <a:schemeClr val="tx2"/>
                </a:solidFill>
              </a:defRPr>
            </a:lvl1pPr>
            <a:lvl2pPr marL="800141" indent="-342917">
              <a:buFontTx/>
              <a:buBlip>
                <a:blip r:embed="rId4"/>
              </a:buBlip>
              <a:defRPr sz="2201" i="1">
                <a:solidFill>
                  <a:schemeClr val="tx2"/>
                </a:solidFill>
              </a:defRPr>
            </a:lvl2pPr>
            <a:lvl3pPr marL="1257362" indent="-342917">
              <a:buFontTx/>
              <a:buBlip>
                <a:blip r:embed="rId5"/>
              </a:buBlip>
              <a:defRPr sz="2000" b="1">
                <a:solidFill>
                  <a:schemeClr val="tx2"/>
                </a:solidFill>
              </a:defRPr>
            </a:lvl3pPr>
            <a:lvl4pPr marL="1371669" indent="0">
              <a:buNone/>
              <a:defRPr sz="1801" b="1" i="1">
                <a:solidFill>
                  <a:schemeClr val="tx2"/>
                </a:solidFill>
              </a:defRPr>
            </a:lvl4pPr>
            <a:lvl5pPr marL="1828891" indent="0">
              <a:buNone/>
              <a:defRPr sz="2000">
                <a:solidFill>
                  <a:schemeClr val="tx2"/>
                </a:solidFill>
              </a:defRPr>
            </a:lvl5pPr>
            <a:lvl6pPr>
              <a:defRPr sz="1801"/>
            </a:lvl6pPr>
            <a:lvl7pPr>
              <a:defRPr sz="1801"/>
            </a:lvl7pPr>
            <a:lvl8pPr>
              <a:defRPr sz="1801"/>
            </a:lvl8pPr>
            <a:lvl9pPr>
              <a:defRPr sz="1801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495300" y="548680"/>
            <a:ext cx="8915400" cy="648072"/>
          </a:xfrm>
          <a:prstGeom prst="rect">
            <a:avLst/>
          </a:prstGeom>
        </p:spPr>
        <p:txBody>
          <a:bodyPr vert="horz"/>
          <a:lstStyle>
            <a:lvl1pPr>
              <a:defRPr sz="3200" b="1">
                <a:latin typeface="+mn-lt"/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4851A4-7E62-43E6-BA16-1C4AD23210C4}" type="datetimeFigureOut">
              <a:rPr lang="fr-FR" smtClean="0"/>
              <a:pPr/>
              <a:t>13/11/2025</a:t>
            </a:fld>
            <a:endParaRPr lang="fr-FR"/>
          </a:p>
        </p:txBody>
      </p:sp>
      <p:sp>
        <p:nvSpPr>
          <p:cNvPr id="8" name="Espace réservé du numéro de diapositive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342E44C-BEF3-483C-8135-BCB35E9F5E4B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9" name="Espace réservé du pied de page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10" name="Espace réservé du contenu 2"/>
          <p:cNvSpPr>
            <a:spLocks noGrp="1"/>
          </p:cNvSpPr>
          <p:nvPr>
            <p:ph sz="half" idx="13"/>
          </p:nvPr>
        </p:nvSpPr>
        <p:spPr>
          <a:xfrm>
            <a:off x="5035550" y="1600205"/>
            <a:ext cx="4375150" cy="4525963"/>
          </a:xfrm>
          <a:prstGeom prst="rect">
            <a:avLst/>
          </a:prstGeom>
        </p:spPr>
        <p:txBody>
          <a:bodyPr vert="horz"/>
          <a:lstStyle>
            <a:lvl1pPr marL="342917" indent="-342917">
              <a:buFontTx/>
              <a:buBlip>
                <a:blip r:embed="rId3"/>
              </a:buBlip>
              <a:defRPr sz="2201" b="1">
                <a:solidFill>
                  <a:schemeClr val="tx2"/>
                </a:solidFill>
              </a:defRPr>
            </a:lvl1pPr>
            <a:lvl2pPr marL="800141" indent="-342917">
              <a:buFontTx/>
              <a:buBlip>
                <a:blip r:embed="rId4"/>
              </a:buBlip>
              <a:defRPr sz="2201" i="1">
                <a:solidFill>
                  <a:schemeClr val="tx2"/>
                </a:solidFill>
              </a:defRPr>
            </a:lvl2pPr>
            <a:lvl3pPr marL="1257362" indent="-342917">
              <a:buFontTx/>
              <a:buBlip>
                <a:blip r:embed="rId5"/>
              </a:buBlip>
              <a:defRPr sz="2000" b="1">
                <a:solidFill>
                  <a:schemeClr val="tx2"/>
                </a:solidFill>
              </a:defRPr>
            </a:lvl3pPr>
            <a:lvl4pPr marL="1371669" indent="0">
              <a:buNone/>
              <a:defRPr sz="1801" b="1" i="1">
                <a:solidFill>
                  <a:schemeClr val="tx2"/>
                </a:solidFill>
              </a:defRPr>
            </a:lvl4pPr>
            <a:lvl5pPr marL="1828891" indent="0">
              <a:buNone/>
              <a:defRPr sz="2000">
                <a:solidFill>
                  <a:schemeClr val="tx2"/>
                </a:solidFill>
              </a:defRPr>
            </a:lvl5pPr>
            <a:lvl6pPr>
              <a:defRPr sz="1801"/>
            </a:lvl6pPr>
            <a:lvl7pPr>
              <a:defRPr sz="1801"/>
            </a:lvl7pPr>
            <a:lvl8pPr>
              <a:defRPr sz="1801"/>
            </a:lvl8pPr>
            <a:lvl9pPr>
              <a:defRPr sz="1801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  <p:pic>
        <p:nvPicPr>
          <p:cNvPr id="11" name="Picture 4" descr="W:\Photos\2013\Communication\PPT\FFVoile_Grand.jpg">
            <a:extLst>
              <a:ext uri="{FF2B5EF4-FFF2-40B4-BE49-F238E27FC236}">
                <a16:creationId xmlns:a16="http://schemas.microsoft.com/office/drawing/2014/main" id="{7B36339A-B671-4A50-8CE8-C128E466E6C1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6"/>
          <a:stretch>
            <a:fillRect/>
          </a:stretch>
        </p:blipFill>
        <p:spPr bwMode="auto">
          <a:xfrm>
            <a:off x="8409384" y="6093296"/>
            <a:ext cx="1429016" cy="712336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W:\Photos\2013\Communication\PPT\TitreNeutre.jpg"/>
          <p:cNvPicPr>
            <a:picLocks noChangeAspect="1" noChangeArrowheads="1"/>
          </p:cNvPicPr>
          <p:nvPr userDrawn="1"/>
        </p:nvPicPr>
        <p:blipFill>
          <a:blip r:embed="rId2"/>
          <a:stretch>
            <a:fillRect/>
          </a:stretch>
        </p:blipFill>
        <p:spPr bwMode="auto">
          <a:xfrm>
            <a:off x="-20637" y="539528"/>
            <a:ext cx="7444978" cy="657225"/>
          </a:xfrm>
          <a:prstGeom prst="rect">
            <a:avLst/>
          </a:prstGeom>
          <a:noFill/>
        </p:spPr>
      </p:pic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429305" y="3356998"/>
            <a:ext cx="2925000" cy="2769171"/>
          </a:xfrm>
          <a:prstGeom prst="rect">
            <a:avLst/>
          </a:prstGeom>
        </p:spPr>
        <p:txBody>
          <a:bodyPr vert="horz"/>
          <a:lstStyle>
            <a:lvl1pPr marL="0" indent="0">
              <a:buFont typeface="Arial" panose="020B0604020202020204" pitchFamily="34" charset="0"/>
              <a:buNone/>
              <a:defRPr sz="1801" b="0">
                <a:solidFill>
                  <a:schemeClr val="tx2"/>
                </a:solidFill>
              </a:defRPr>
            </a:lvl1pPr>
            <a:lvl2pPr marL="457223" indent="0">
              <a:buFont typeface="Arial" panose="020B0604020202020204" pitchFamily="34" charset="0"/>
              <a:buNone/>
              <a:defRPr sz="2201">
                <a:solidFill>
                  <a:schemeClr val="tx2"/>
                </a:solidFill>
              </a:defRPr>
            </a:lvl2pPr>
            <a:lvl3pPr marL="914446" indent="0">
              <a:buNone/>
              <a:defRPr sz="2201">
                <a:solidFill>
                  <a:schemeClr val="tx2"/>
                </a:solidFill>
              </a:defRPr>
            </a:lvl3pPr>
            <a:lvl4pPr marL="1371669" indent="0">
              <a:buNone/>
              <a:defRPr sz="2201">
                <a:solidFill>
                  <a:schemeClr val="tx2"/>
                </a:solidFill>
              </a:defRPr>
            </a:lvl4pPr>
            <a:lvl5pPr marL="1828891" indent="0">
              <a:buNone/>
              <a:defRPr sz="2201">
                <a:solidFill>
                  <a:schemeClr val="tx2"/>
                </a:solidFill>
              </a:defRPr>
            </a:lvl5pPr>
            <a:lvl6pPr>
              <a:defRPr sz="1801"/>
            </a:lvl6pPr>
            <a:lvl7pPr>
              <a:defRPr sz="1801"/>
            </a:lvl7pPr>
            <a:lvl8pPr>
              <a:defRPr sz="1801"/>
            </a:lvl8pPr>
            <a:lvl9pPr>
              <a:defRPr sz="180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495300" y="548680"/>
            <a:ext cx="8915400" cy="648072"/>
          </a:xfrm>
          <a:prstGeom prst="rect">
            <a:avLst/>
          </a:prstGeom>
        </p:spPr>
        <p:txBody>
          <a:bodyPr vert="horz"/>
          <a:lstStyle>
            <a:lvl1pPr>
              <a:defRPr sz="3200" b="1">
                <a:latin typeface="+mn-lt"/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4851A4-7E62-43E6-BA16-1C4AD23210C4}" type="datetimeFigureOut">
              <a:rPr lang="fr-FR" smtClean="0"/>
              <a:pPr/>
              <a:t>13/11/2025</a:t>
            </a:fld>
            <a:endParaRPr lang="fr-FR"/>
          </a:p>
        </p:txBody>
      </p:sp>
      <p:sp>
        <p:nvSpPr>
          <p:cNvPr id="8" name="Espace réservé du numéro de diapositive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342E44C-BEF3-483C-8135-BCB35E9F5E4B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9" name="Espace réservé du pied de page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12" name="Espace réservé du contenu 3"/>
          <p:cNvSpPr>
            <a:spLocks noGrp="1"/>
          </p:cNvSpPr>
          <p:nvPr>
            <p:ph sz="half" idx="13"/>
          </p:nvPr>
        </p:nvSpPr>
        <p:spPr>
          <a:xfrm>
            <a:off x="6591182" y="3356998"/>
            <a:ext cx="2925000" cy="2769171"/>
          </a:xfrm>
          <a:prstGeom prst="rect">
            <a:avLst/>
          </a:prstGeom>
        </p:spPr>
        <p:txBody>
          <a:bodyPr vert="horz"/>
          <a:lstStyle>
            <a:lvl1pPr marL="0" indent="0">
              <a:buFont typeface="Arial" panose="020B0604020202020204" pitchFamily="34" charset="0"/>
              <a:buNone/>
              <a:defRPr sz="1801" b="0">
                <a:solidFill>
                  <a:schemeClr val="tx2"/>
                </a:solidFill>
              </a:defRPr>
            </a:lvl1pPr>
            <a:lvl2pPr marL="457223" indent="0">
              <a:buFont typeface="Arial" panose="020B0604020202020204" pitchFamily="34" charset="0"/>
              <a:buNone/>
              <a:defRPr sz="2201">
                <a:solidFill>
                  <a:schemeClr val="tx2"/>
                </a:solidFill>
              </a:defRPr>
            </a:lvl2pPr>
            <a:lvl3pPr marL="914446" indent="0">
              <a:buNone/>
              <a:defRPr sz="2201">
                <a:solidFill>
                  <a:schemeClr val="tx2"/>
                </a:solidFill>
              </a:defRPr>
            </a:lvl3pPr>
            <a:lvl4pPr marL="1371669" indent="0">
              <a:buNone/>
              <a:defRPr sz="2201">
                <a:solidFill>
                  <a:schemeClr val="tx2"/>
                </a:solidFill>
              </a:defRPr>
            </a:lvl4pPr>
            <a:lvl5pPr marL="1828891" indent="0">
              <a:buNone/>
              <a:defRPr sz="2201">
                <a:solidFill>
                  <a:schemeClr val="tx2"/>
                </a:solidFill>
              </a:defRPr>
            </a:lvl5pPr>
            <a:lvl6pPr>
              <a:defRPr sz="1801"/>
            </a:lvl6pPr>
            <a:lvl7pPr>
              <a:defRPr sz="1801"/>
            </a:lvl7pPr>
            <a:lvl8pPr>
              <a:defRPr sz="1801"/>
            </a:lvl8pPr>
            <a:lvl9pPr>
              <a:defRPr sz="180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3" name="Espace réservé du contenu 3"/>
          <p:cNvSpPr>
            <a:spLocks noGrp="1"/>
          </p:cNvSpPr>
          <p:nvPr>
            <p:ph sz="half" idx="14"/>
          </p:nvPr>
        </p:nvSpPr>
        <p:spPr>
          <a:xfrm>
            <a:off x="267427" y="3356998"/>
            <a:ext cx="2925000" cy="2769171"/>
          </a:xfrm>
          <a:prstGeom prst="rect">
            <a:avLst/>
          </a:prstGeom>
        </p:spPr>
        <p:txBody>
          <a:bodyPr vert="horz"/>
          <a:lstStyle>
            <a:lvl1pPr marL="0" indent="0">
              <a:buFont typeface="Arial" panose="020B0604020202020204" pitchFamily="34" charset="0"/>
              <a:buNone/>
              <a:defRPr sz="1801" b="0">
                <a:solidFill>
                  <a:schemeClr val="tx2"/>
                </a:solidFill>
              </a:defRPr>
            </a:lvl1pPr>
            <a:lvl2pPr marL="457223" indent="0">
              <a:buFont typeface="Arial" panose="020B0604020202020204" pitchFamily="34" charset="0"/>
              <a:buNone/>
              <a:defRPr sz="2201">
                <a:solidFill>
                  <a:schemeClr val="tx2"/>
                </a:solidFill>
              </a:defRPr>
            </a:lvl2pPr>
            <a:lvl3pPr marL="914446" indent="0">
              <a:buNone/>
              <a:defRPr sz="2201">
                <a:solidFill>
                  <a:schemeClr val="tx2"/>
                </a:solidFill>
              </a:defRPr>
            </a:lvl3pPr>
            <a:lvl4pPr marL="1371669" indent="0">
              <a:buNone/>
              <a:defRPr sz="2201">
                <a:solidFill>
                  <a:schemeClr val="tx2"/>
                </a:solidFill>
              </a:defRPr>
            </a:lvl4pPr>
            <a:lvl5pPr marL="1828891" indent="0">
              <a:buNone/>
              <a:defRPr sz="2201">
                <a:solidFill>
                  <a:schemeClr val="tx2"/>
                </a:solidFill>
              </a:defRPr>
            </a:lvl5pPr>
            <a:lvl6pPr>
              <a:defRPr sz="1801"/>
            </a:lvl6pPr>
            <a:lvl7pPr>
              <a:defRPr sz="1801"/>
            </a:lvl7pPr>
            <a:lvl8pPr>
              <a:defRPr sz="1801"/>
            </a:lvl8pPr>
            <a:lvl9pPr>
              <a:defRPr sz="180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4" name="Espace réservé du contenu 3"/>
          <p:cNvSpPr>
            <a:spLocks noGrp="1"/>
          </p:cNvSpPr>
          <p:nvPr>
            <p:ph sz="half" idx="15"/>
          </p:nvPr>
        </p:nvSpPr>
        <p:spPr>
          <a:xfrm>
            <a:off x="272482" y="1340768"/>
            <a:ext cx="9283031" cy="1800200"/>
          </a:xfrm>
          <a:prstGeom prst="rect">
            <a:avLst/>
          </a:prstGeom>
        </p:spPr>
        <p:txBody>
          <a:bodyPr vert="horz"/>
          <a:lstStyle>
            <a:lvl1pPr marL="0" indent="0">
              <a:buFont typeface="Arial" panose="020B0604020202020204" pitchFamily="34" charset="0"/>
              <a:buNone/>
              <a:defRPr sz="1801" b="0">
                <a:solidFill>
                  <a:schemeClr val="tx2"/>
                </a:solidFill>
              </a:defRPr>
            </a:lvl1pPr>
            <a:lvl2pPr marL="457223" indent="0">
              <a:buFont typeface="Arial" panose="020B0604020202020204" pitchFamily="34" charset="0"/>
              <a:buNone/>
              <a:defRPr sz="2201">
                <a:solidFill>
                  <a:schemeClr val="tx2"/>
                </a:solidFill>
              </a:defRPr>
            </a:lvl2pPr>
            <a:lvl3pPr marL="914446" indent="0">
              <a:buNone/>
              <a:defRPr sz="2201">
                <a:solidFill>
                  <a:schemeClr val="tx2"/>
                </a:solidFill>
              </a:defRPr>
            </a:lvl3pPr>
            <a:lvl4pPr marL="1371669" indent="0">
              <a:buNone/>
              <a:defRPr sz="2201">
                <a:solidFill>
                  <a:schemeClr val="tx2"/>
                </a:solidFill>
              </a:defRPr>
            </a:lvl4pPr>
            <a:lvl5pPr marL="1828891" indent="0">
              <a:buNone/>
              <a:defRPr sz="2201">
                <a:solidFill>
                  <a:schemeClr val="tx2"/>
                </a:solidFill>
              </a:defRPr>
            </a:lvl5pPr>
            <a:lvl6pPr>
              <a:defRPr sz="1801"/>
            </a:lvl6pPr>
            <a:lvl7pPr>
              <a:defRPr sz="1801"/>
            </a:lvl7pPr>
            <a:lvl8pPr>
              <a:defRPr sz="1801"/>
            </a:lvl8pPr>
            <a:lvl9pPr>
              <a:defRPr sz="180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pic>
        <p:nvPicPr>
          <p:cNvPr id="11" name="Picture 4" descr="W:\Photos\2013\Communication\PPT\FFVoile_Grand.jpg">
            <a:extLst>
              <a:ext uri="{FF2B5EF4-FFF2-40B4-BE49-F238E27FC236}">
                <a16:creationId xmlns:a16="http://schemas.microsoft.com/office/drawing/2014/main" id="{E2DEE384-DFEB-4AC2-A582-50D9C16AF2B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/>
          <a:stretch>
            <a:fillRect/>
          </a:stretch>
        </p:blipFill>
        <p:spPr bwMode="auto">
          <a:xfrm>
            <a:off x="8409384" y="6093296"/>
            <a:ext cx="1429016" cy="71233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79250554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age intérieure_Colonne_Dro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W:\Photos\2013\Communication\PPT\TitreNeutre.jpg"/>
          <p:cNvPicPr>
            <a:picLocks noChangeAspect="1" noChangeArrowheads="1"/>
          </p:cNvPicPr>
          <p:nvPr userDrawn="1"/>
        </p:nvPicPr>
        <p:blipFill>
          <a:blip r:embed="rId2"/>
          <a:stretch>
            <a:fillRect/>
          </a:stretch>
        </p:blipFill>
        <p:spPr bwMode="auto">
          <a:xfrm>
            <a:off x="-20637" y="539528"/>
            <a:ext cx="7444978" cy="657225"/>
          </a:xfrm>
          <a:prstGeom prst="rect">
            <a:avLst/>
          </a:prstGeom>
          <a:noFill/>
        </p:spPr>
      </p:pic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5035550" y="1600206"/>
            <a:ext cx="4375150" cy="4525963"/>
          </a:xfrm>
          <a:prstGeom prst="rect">
            <a:avLst/>
          </a:prstGeom>
        </p:spPr>
        <p:txBody>
          <a:bodyPr vert="horz"/>
          <a:lstStyle>
            <a:lvl1pPr marL="0" indent="0">
              <a:buFont typeface="Arial" panose="020B0604020202020204" pitchFamily="34" charset="0"/>
              <a:buNone/>
              <a:defRPr sz="2201">
                <a:solidFill>
                  <a:schemeClr val="tx2"/>
                </a:solidFill>
              </a:defRPr>
            </a:lvl1pPr>
            <a:lvl2pPr marL="457223" indent="0">
              <a:buFont typeface="Arial" panose="020B0604020202020204" pitchFamily="34" charset="0"/>
              <a:buNone/>
              <a:defRPr sz="2201">
                <a:solidFill>
                  <a:schemeClr val="tx2"/>
                </a:solidFill>
              </a:defRPr>
            </a:lvl2pPr>
            <a:lvl3pPr marL="914446" indent="0">
              <a:buNone/>
              <a:defRPr sz="2201">
                <a:solidFill>
                  <a:schemeClr val="tx2"/>
                </a:solidFill>
              </a:defRPr>
            </a:lvl3pPr>
            <a:lvl4pPr marL="1371669" indent="0">
              <a:buNone/>
              <a:defRPr sz="2201">
                <a:solidFill>
                  <a:schemeClr val="tx2"/>
                </a:solidFill>
              </a:defRPr>
            </a:lvl4pPr>
            <a:lvl5pPr marL="1828891" indent="0">
              <a:buNone/>
              <a:defRPr sz="2201">
                <a:solidFill>
                  <a:schemeClr val="tx2"/>
                </a:solidFill>
              </a:defRPr>
            </a:lvl5pPr>
            <a:lvl6pPr>
              <a:defRPr sz="1801"/>
            </a:lvl6pPr>
            <a:lvl7pPr>
              <a:defRPr sz="1801"/>
            </a:lvl7pPr>
            <a:lvl8pPr>
              <a:defRPr sz="1801"/>
            </a:lvl8pPr>
            <a:lvl9pPr>
              <a:defRPr sz="1801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495300" y="548680"/>
            <a:ext cx="8915400" cy="648072"/>
          </a:xfrm>
          <a:prstGeom prst="rect">
            <a:avLst/>
          </a:prstGeom>
        </p:spPr>
        <p:txBody>
          <a:bodyPr vert="horz"/>
          <a:lstStyle>
            <a:lvl1pPr>
              <a:defRPr sz="3200" b="1">
                <a:latin typeface="+mn-lt"/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4851A4-7E62-43E6-BA16-1C4AD23210C4}" type="datetimeFigureOut">
              <a:rPr lang="fr-FR" smtClean="0"/>
              <a:pPr/>
              <a:t>13/11/2025</a:t>
            </a:fld>
            <a:endParaRPr lang="fr-FR"/>
          </a:p>
        </p:txBody>
      </p:sp>
      <p:sp>
        <p:nvSpPr>
          <p:cNvPr id="8" name="Espace réservé du numéro de diapositive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342E44C-BEF3-483C-8135-BCB35E9F5E4B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9" name="Espace réservé du pied de page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10" name="Picture 4" descr="W:\Photos\2013\Communication\PPT\FFVoile_Grand.jpg">
            <a:extLst>
              <a:ext uri="{FF2B5EF4-FFF2-40B4-BE49-F238E27FC236}">
                <a16:creationId xmlns:a16="http://schemas.microsoft.com/office/drawing/2014/main" id="{D6EBC86D-A9B3-4370-B802-FD0D137B85E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/>
          <a:stretch>
            <a:fillRect/>
          </a:stretch>
        </p:blipFill>
        <p:spPr bwMode="auto">
          <a:xfrm>
            <a:off x="8409384" y="6093296"/>
            <a:ext cx="1429016" cy="71233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06294647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e intérieur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W:\Photos\2013\Communication\PPT\TitreNeutre.jpg"/>
          <p:cNvPicPr>
            <a:picLocks noChangeAspect="1" noChangeArrowheads="1"/>
          </p:cNvPicPr>
          <p:nvPr userDrawn="1"/>
        </p:nvPicPr>
        <p:blipFill>
          <a:blip r:embed="rId2"/>
          <a:stretch>
            <a:fillRect/>
          </a:stretch>
        </p:blipFill>
        <p:spPr bwMode="auto">
          <a:xfrm>
            <a:off x="-20637" y="539528"/>
            <a:ext cx="7444978" cy="657225"/>
          </a:xfrm>
          <a:prstGeom prst="rect">
            <a:avLst/>
          </a:prstGeom>
          <a:noFill/>
        </p:spPr>
      </p:pic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-20638" y="1484784"/>
            <a:ext cx="9926638" cy="3538736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200"/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8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pPr lvl="0"/>
            <a:r>
              <a:rPr lang="fr-FR" noProof="0"/>
              <a:t>Cliquez sur l'icône pour ajouter une image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389493" y="5157192"/>
            <a:ext cx="9127014" cy="1008112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1"/>
            </a:lvl1pPr>
            <a:lvl2pPr marL="457223" indent="0">
              <a:buNone/>
              <a:defRPr sz="1200"/>
            </a:lvl2pPr>
            <a:lvl3pPr marL="914446" indent="0">
              <a:buNone/>
              <a:defRPr sz="1001"/>
            </a:lvl3pPr>
            <a:lvl4pPr marL="1371669" indent="0">
              <a:buNone/>
              <a:defRPr sz="900"/>
            </a:lvl4pPr>
            <a:lvl5pPr marL="1828891" indent="0">
              <a:buNone/>
              <a:defRPr sz="900"/>
            </a:lvl5pPr>
            <a:lvl6pPr marL="2286114" indent="0">
              <a:buNone/>
              <a:defRPr sz="900"/>
            </a:lvl6pPr>
            <a:lvl7pPr marL="2743338" indent="0">
              <a:buNone/>
              <a:defRPr sz="900"/>
            </a:lvl7pPr>
            <a:lvl8pPr marL="3200560" indent="0">
              <a:buNone/>
              <a:defRPr sz="900"/>
            </a:lvl8pPr>
            <a:lvl9pPr marL="3657783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8" name="Titre 1"/>
          <p:cNvSpPr>
            <a:spLocks noGrp="1"/>
          </p:cNvSpPr>
          <p:nvPr>
            <p:ph type="title"/>
          </p:nvPr>
        </p:nvSpPr>
        <p:spPr>
          <a:xfrm>
            <a:off x="495300" y="548680"/>
            <a:ext cx="8915400" cy="648072"/>
          </a:xfrm>
          <a:prstGeom prst="rect">
            <a:avLst/>
          </a:prstGeom>
        </p:spPr>
        <p:txBody>
          <a:bodyPr vert="horz"/>
          <a:lstStyle>
            <a:lvl1pPr>
              <a:defRPr sz="3200" b="1">
                <a:latin typeface="+mn-lt"/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9" name="Espace réservé de la date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4851A4-7E62-43E6-BA16-1C4AD23210C4}" type="datetimeFigureOut">
              <a:rPr lang="fr-FR" smtClean="0"/>
              <a:pPr/>
              <a:t>13/11/2025</a:t>
            </a:fld>
            <a:endParaRPr lang="fr-FR"/>
          </a:p>
        </p:txBody>
      </p:sp>
      <p:sp>
        <p:nvSpPr>
          <p:cNvPr id="10" name="Espace réservé du numéro de diapositive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342E44C-BEF3-483C-8135-BCB35E9F5E4B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1" name="Espace réservé du pied de page 10"/>
          <p:cNvSpPr>
            <a:spLocks noGrp="1"/>
          </p:cNvSpPr>
          <p:nvPr>
            <p:ph type="ftr" sz="quarter" idx="12"/>
          </p:nvPr>
        </p:nvSpPr>
        <p:spPr>
          <a:xfrm>
            <a:off x="2300157" y="6298981"/>
            <a:ext cx="5226581" cy="365125"/>
          </a:xfrm>
        </p:spPr>
        <p:txBody>
          <a:bodyPr/>
          <a:lstStyle/>
          <a:p>
            <a:endParaRPr lang="fr-FR" dirty="0"/>
          </a:p>
        </p:txBody>
      </p:sp>
      <p:pic>
        <p:nvPicPr>
          <p:cNvPr id="12" name="Picture 4" descr="W:\Photos\2013\Communication\PPT\FFVoile_Grand.jpg">
            <a:extLst>
              <a:ext uri="{FF2B5EF4-FFF2-40B4-BE49-F238E27FC236}">
                <a16:creationId xmlns:a16="http://schemas.microsoft.com/office/drawing/2014/main" id="{7A8CD051-BEBE-4AF8-8651-259D84034F3D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/>
          <a:stretch>
            <a:fillRect/>
          </a:stretch>
        </p:blipFill>
        <p:spPr bwMode="auto">
          <a:xfrm>
            <a:off x="8409384" y="6093296"/>
            <a:ext cx="1429016" cy="712336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age intérieur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W:\Photos\2013\Communication\PPT\TitreNeutre.jpg"/>
          <p:cNvPicPr>
            <a:picLocks noChangeAspect="1" noChangeArrowheads="1"/>
          </p:cNvPicPr>
          <p:nvPr userDrawn="1"/>
        </p:nvPicPr>
        <p:blipFill>
          <a:blip r:embed="rId2"/>
          <a:stretch>
            <a:fillRect/>
          </a:stretch>
        </p:blipFill>
        <p:spPr bwMode="auto">
          <a:xfrm>
            <a:off x="-20637" y="539528"/>
            <a:ext cx="7444978" cy="657225"/>
          </a:xfrm>
          <a:prstGeom prst="rect">
            <a:avLst/>
          </a:prstGeom>
          <a:noFill/>
        </p:spPr>
      </p:pic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389493" y="5157192"/>
            <a:ext cx="9127014" cy="1008112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1"/>
            </a:lvl1pPr>
            <a:lvl2pPr marL="457223" indent="0">
              <a:buNone/>
              <a:defRPr sz="1200"/>
            </a:lvl2pPr>
            <a:lvl3pPr marL="914446" indent="0">
              <a:buNone/>
              <a:defRPr sz="1001"/>
            </a:lvl3pPr>
            <a:lvl4pPr marL="1371669" indent="0">
              <a:buNone/>
              <a:defRPr sz="900"/>
            </a:lvl4pPr>
            <a:lvl5pPr marL="1828891" indent="0">
              <a:buNone/>
              <a:defRPr sz="900"/>
            </a:lvl5pPr>
            <a:lvl6pPr marL="2286114" indent="0">
              <a:buNone/>
              <a:defRPr sz="900"/>
            </a:lvl6pPr>
            <a:lvl7pPr marL="2743338" indent="0">
              <a:buNone/>
              <a:defRPr sz="900"/>
            </a:lvl7pPr>
            <a:lvl8pPr marL="3200560" indent="0">
              <a:buNone/>
              <a:defRPr sz="900"/>
            </a:lvl8pPr>
            <a:lvl9pPr marL="3657783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8" name="Titre 1"/>
          <p:cNvSpPr>
            <a:spLocks noGrp="1"/>
          </p:cNvSpPr>
          <p:nvPr>
            <p:ph type="title"/>
          </p:nvPr>
        </p:nvSpPr>
        <p:spPr>
          <a:xfrm>
            <a:off x="495300" y="548680"/>
            <a:ext cx="8915400" cy="648072"/>
          </a:xfrm>
          <a:prstGeom prst="rect">
            <a:avLst/>
          </a:prstGeom>
        </p:spPr>
        <p:txBody>
          <a:bodyPr vert="horz"/>
          <a:lstStyle>
            <a:lvl1pPr>
              <a:defRPr sz="3200" b="1">
                <a:latin typeface="+mn-lt"/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9" name="Espace réservé de la date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4851A4-7E62-43E6-BA16-1C4AD23210C4}" type="datetimeFigureOut">
              <a:rPr lang="fr-FR" smtClean="0"/>
              <a:pPr/>
              <a:t>13/11/2025</a:t>
            </a:fld>
            <a:endParaRPr lang="fr-FR"/>
          </a:p>
        </p:txBody>
      </p:sp>
      <p:sp>
        <p:nvSpPr>
          <p:cNvPr id="10" name="Espace réservé du numéro de diapositive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342E44C-BEF3-483C-8135-BCB35E9F5E4B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1" name="Espace réservé du pied de page 10"/>
          <p:cNvSpPr>
            <a:spLocks noGrp="1"/>
          </p:cNvSpPr>
          <p:nvPr>
            <p:ph type="ftr" sz="quarter" idx="12"/>
          </p:nvPr>
        </p:nvSpPr>
        <p:spPr>
          <a:xfrm>
            <a:off x="2300157" y="6298981"/>
            <a:ext cx="5226581" cy="365125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13"/>
          </p:nvPr>
        </p:nvSpPr>
        <p:spPr>
          <a:xfrm>
            <a:off x="389535" y="1341443"/>
            <a:ext cx="9021167" cy="37433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pic>
        <p:nvPicPr>
          <p:cNvPr id="12" name="Picture 4" descr="W:\Photos\2013\Communication\PPT\FFVoile_Grand.jpg">
            <a:extLst>
              <a:ext uri="{FF2B5EF4-FFF2-40B4-BE49-F238E27FC236}">
                <a16:creationId xmlns:a16="http://schemas.microsoft.com/office/drawing/2014/main" id="{9F4F3A7D-2882-48CD-AC54-B960E06F388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/>
          <a:stretch>
            <a:fillRect/>
          </a:stretch>
        </p:blipFill>
        <p:spPr bwMode="auto">
          <a:xfrm>
            <a:off x="8409384" y="6093296"/>
            <a:ext cx="1429016" cy="71233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1388124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6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4851A4-7E62-43E6-BA16-1C4AD23210C4}" type="datetimeFigureOut">
              <a:rPr lang="fr-FR" smtClean="0"/>
              <a:pPr/>
              <a:t>13/11/2025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42E44C-BEF3-483C-8135-BCB35E9F5E4B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28426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  <p:sldLayoutId id="2147483756" r:id="rId12"/>
    <p:sldLayoutId id="2147483757" r:id="rId13"/>
    <p:sldLayoutId id="2147483759" r:id="rId14"/>
    <p:sldLayoutId id="2147483742" r:id="rId15"/>
    <p:sldLayoutId id="2147483743" r:id="rId16"/>
    <p:sldLayoutId id="2147483738" r:id="rId17"/>
    <p:sldLayoutId id="2147483726" r:id="rId18"/>
    <p:sldLayoutId id="2147483740" r:id="rId19"/>
    <p:sldLayoutId id="2147483739" r:id="rId20"/>
    <p:sldLayoutId id="2147483731" r:id="rId21"/>
    <p:sldLayoutId id="2147483741" r:id="rId2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752944CE-7B90-7B8A-2D22-A402E6B26AB4}"/>
              </a:ext>
            </a:extLst>
          </p:cNvPr>
          <p:cNvSpPr txBox="1"/>
          <p:nvPr/>
        </p:nvSpPr>
        <p:spPr bwMode="auto">
          <a:xfrm>
            <a:off x="7833320" y="4941168"/>
            <a:ext cx="2264045" cy="5920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eaLnBrk="0" hangingPunct="0">
              <a:lnSpc>
                <a:spcPct val="40000"/>
              </a:lnSpc>
              <a:spcBef>
                <a:spcPct val="50000"/>
              </a:spcBef>
              <a:buSzTx/>
            </a:pPr>
            <a:r>
              <a:rPr lang="fr-FR" sz="1400" b="1" dirty="0">
                <a:solidFill>
                  <a:srgbClr val="061F5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Fabien CADET</a:t>
            </a:r>
          </a:p>
          <a:p>
            <a:pPr eaLnBrk="0" hangingPunct="0">
              <a:lnSpc>
                <a:spcPct val="40000"/>
              </a:lnSpc>
              <a:spcBef>
                <a:spcPct val="50000"/>
              </a:spcBef>
              <a:buSzTx/>
            </a:pPr>
            <a:r>
              <a:rPr lang="fr-FR" sz="1400" b="1" dirty="0">
                <a:solidFill>
                  <a:srgbClr val="061F5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CTS Occitanie</a:t>
            </a:r>
          </a:p>
          <a:p>
            <a:pPr eaLnBrk="0" hangingPunct="0">
              <a:lnSpc>
                <a:spcPct val="40000"/>
              </a:lnSpc>
              <a:spcBef>
                <a:spcPct val="50000"/>
              </a:spcBef>
              <a:buSzTx/>
            </a:pPr>
            <a:r>
              <a:rPr lang="fr-FR" sz="1400" b="1" dirty="0">
                <a:solidFill>
                  <a:srgbClr val="061F5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Cellule perf humaine </a:t>
            </a:r>
          </a:p>
        </p:txBody>
      </p:sp>
      <p:sp>
        <p:nvSpPr>
          <p:cNvPr id="11" name="Titre 1">
            <a:extLst>
              <a:ext uri="{FF2B5EF4-FFF2-40B4-BE49-F238E27FC236}">
                <a16:creationId xmlns:a16="http://schemas.microsoft.com/office/drawing/2014/main" id="{8F112C8A-5FAD-5B7A-8BAF-3B2F0DEFC9C8}"/>
              </a:ext>
            </a:extLst>
          </p:cNvPr>
          <p:cNvSpPr txBox="1">
            <a:spLocks/>
          </p:cNvSpPr>
          <p:nvPr/>
        </p:nvSpPr>
        <p:spPr>
          <a:xfrm>
            <a:off x="2259584" y="1196752"/>
            <a:ext cx="7301928" cy="1163968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ＭＳ Ｐゴシック" charset="0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5pPr>
            <a:lvl6pPr marL="457223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6pPr>
            <a:lvl7pPr marL="914446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7pPr>
            <a:lvl8pPr marL="1371669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8pPr>
            <a:lvl9pPr marL="1828891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/>
            <a:r>
              <a:rPr lang="fr-FR" sz="5400" b="1" i="1" kern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lgerian" pitchFamily="82" charset="77"/>
                <a:cs typeface="Calibri" panose="020F0502020204030204" pitchFamily="34" charset="0"/>
              </a:rPr>
              <a:t>FRISE TON PROJET   </a:t>
            </a:r>
            <a:r>
              <a:rPr lang="fr-FR" sz="5400" dirty="0"/>
              <a:t>🤔</a:t>
            </a:r>
          </a:p>
          <a:p>
            <a:pPr algn="ctr">
              <a:buSzTx/>
            </a:pPr>
            <a:r>
              <a:rPr lang="fr-FR" sz="5400" b="1" i="1" kern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lgerian" pitchFamily="82" charset="77"/>
                <a:cs typeface="Calibri" panose="020F0502020204030204" pitchFamily="34" charset="0"/>
              </a:rPr>
              <a:t> 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B1584703-8715-88A7-D1C9-9AA3BC5C4DAE}"/>
              </a:ext>
            </a:extLst>
          </p:cNvPr>
          <p:cNvSpPr txBox="1">
            <a:spLocks/>
          </p:cNvSpPr>
          <p:nvPr/>
        </p:nvSpPr>
        <p:spPr>
          <a:xfrm>
            <a:off x="2569060" y="3429000"/>
            <a:ext cx="6682976" cy="1163968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ＭＳ Ｐゴシック" charset="0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5pPr>
            <a:lvl6pPr marL="457223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6pPr>
            <a:lvl7pPr marL="914446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7pPr>
            <a:lvl8pPr marL="1371669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8pPr>
            <a:lvl9pPr marL="1828891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>
              <a:buSzTx/>
            </a:pPr>
            <a:r>
              <a:rPr lang="fr-FR" sz="5400" b="1" i="1" kern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lgerian" pitchFamily="82" charset="77"/>
                <a:cs typeface="Calibri" panose="020F0502020204030204" pitchFamily="34" charset="0"/>
              </a:rPr>
              <a:t>KÉSAKO ????.....</a:t>
            </a:r>
          </a:p>
        </p:txBody>
      </p:sp>
    </p:spTree>
    <p:extLst>
      <p:ext uri="{BB962C8B-B14F-4D97-AF65-F5344CB8AC3E}">
        <p14:creationId xmlns:p14="http://schemas.microsoft.com/office/powerpoint/2010/main" val="30798892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FB01310D-77AF-F9D2-A738-4122CCC4EB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Présentation  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21B9E1D5-49E8-27AE-F8D8-EEAAFC33E1FB}"/>
              </a:ext>
            </a:extLst>
          </p:cNvPr>
          <p:cNvSpPr txBox="1"/>
          <p:nvPr/>
        </p:nvSpPr>
        <p:spPr>
          <a:xfrm>
            <a:off x="344488" y="1340768"/>
            <a:ext cx="9217024" cy="56942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1500" b="1" dirty="0"/>
              <a:t>C’est quoi ?</a:t>
            </a:r>
            <a:r>
              <a:rPr lang="fr-FR" sz="1400" b="1" dirty="0"/>
              <a:t> </a:t>
            </a:r>
          </a:p>
          <a:p>
            <a:pPr marL="938213" indent="-223838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fr-FR" sz="1400" dirty="0"/>
              <a:t>Un outil permettant à tout sportif de réfléchir et construire son projet de performance</a:t>
            </a:r>
          </a:p>
          <a:p>
            <a:pPr>
              <a:lnSpc>
                <a:spcPct val="150000"/>
              </a:lnSpc>
            </a:pPr>
            <a:r>
              <a:rPr lang="fr-FR" sz="1500" b="1" dirty="0"/>
              <a:t>Pour qui ? </a:t>
            </a:r>
          </a:p>
          <a:p>
            <a:pPr marL="938213" indent="-223838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fr-FR" sz="1400" dirty="0"/>
              <a:t>Il est destiné aux sportifs mais aussi aux entraîneurs dans la construction et l’accompagnement du triple projet de leur(s) sportifs(</a:t>
            </a:r>
            <a:r>
              <a:rPr lang="fr-FR" sz="1400" dirty="0" err="1"/>
              <a:t>ves</a:t>
            </a:r>
            <a:r>
              <a:rPr lang="fr-FR" sz="1400" dirty="0"/>
              <a:t>)</a:t>
            </a:r>
          </a:p>
          <a:p>
            <a:pPr>
              <a:lnSpc>
                <a:spcPct val="150000"/>
              </a:lnSpc>
            </a:pPr>
            <a:r>
              <a:rPr lang="fr-FR" sz="1500" b="1" dirty="0"/>
              <a:t>Pour quoi ? </a:t>
            </a:r>
          </a:p>
          <a:p>
            <a:pPr marL="938213" indent="-223838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fr-FR" sz="1400" dirty="0"/>
              <a:t>Accompagner les sportif(</a:t>
            </a:r>
            <a:r>
              <a:rPr lang="fr-FR" sz="1400" dirty="0" err="1"/>
              <a:t>ve</a:t>
            </a:r>
            <a:r>
              <a:rPr lang="fr-FR" sz="1400" dirty="0"/>
              <a:t>)s dans la construction, l’évolution et l’évaluation du triple projet sportif, scolaire et personnel.</a:t>
            </a:r>
          </a:p>
          <a:p>
            <a:pPr>
              <a:lnSpc>
                <a:spcPct val="150000"/>
              </a:lnSpc>
            </a:pPr>
            <a:r>
              <a:rPr lang="fr-FR" sz="1500" b="1" dirty="0"/>
              <a:t>Comment ?</a:t>
            </a:r>
          </a:p>
          <a:p>
            <a:pPr marL="938213" indent="-223838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fr-FR" sz="1400" dirty="0"/>
              <a:t>Un process adapté à toutes disciplines, tout âge, à suivre et à animer en individuel, en équipe ou en groupe</a:t>
            </a:r>
          </a:p>
          <a:p>
            <a:pPr marL="938213" indent="-223838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fr-FR" sz="1400" dirty="0"/>
              <a:t>10 étapes à explorer librement </a:t>
            </a:r>
          </a:p>
          <a:p>
            <a:pPr>
              <a:lnSpc>
                <a:spcPct val="150000"/>
              </a:lnSpc>
            </a:pPr>
            <a:r>
              <a:rPr lang="fr-FR" sz="1500" b="1" dirty="0"/>
              <a:t>Combien de temps ? </a:t>
            </a:r>
          </a:p>
          <a:p>
            <a:pPr marL="938213" indent="-223838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fr-FR" sz="1400" dirty="0"/>
              <a:t>Environ deux heures pour une équipe de 10 personnes voir plus (mais cela peut varier suivant les profils)</a:t>
            </a:r>
          </a:p>
          <a:p>
            <a:pPr>
              <a:lnSpc>
                <a:spcPct val="150000"/>
              </a:lnSpc>
            </a:pPr>
            <a:r>
              <a:rPr lang="fr-FR" sz="1500" b="1" dirty="0"/>
              <a:t>Avec quels moyens ?</a:t>
            </a:r>
          </a:p>
          <a:p>
            <a:pPr marL="938213" indent="-223838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fr-FR" sz="1400" dirty="0"/>
              <a:t>Une salle fermée, des tables et des chaises pour garantir un travail personnel et collectif </a:t>
            </a:r>
          </a:p>
          <a:p>
            <a:pPr marL="938213" indent="-223838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fr-FR" sz="1400" dirty="0"/>
              <a:t>Un animateur qui assurera la sécurité et l’espace à chacun d’explorer librement son projet </a:t>
            </a:r>
          </a:p>
          <a:p>
            <a:pPr marL="938213" indent="-223838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fr-FR" sz="1400" dirty="0"/>
              <a:t>Une feuille et un crayon 😉</a:t>
            </a:r>
          </a:p>
        </p:txBody>
      </p:sp>
    </p:spTree>
    <p:extLst>
      <p:ext uri="{BB962C8B-B14F-4D97-AF65-F5344CB8AC3E}">
        <p14:creationId xmlns:p14="http://schemas.microsoft.com/office/powerpoint/2010/main" val="2450747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0D3C260-697C-C2D3-684D-0D6BAFC8B9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A quoi ça ressemble  </a:t>
            </a:r>
          </a:p>
        </p:txBody>
      </p:sp>
      <p:pic>
        <p:nvPicPr>
          <p:cNvPr id="5" name="Image 4" descr="Une image contenant texte, capture d’écran, ligne, nombre&#10;&#10;Description générée automatiquement">
            <a:extLst>
              <a:ext uri="{FF2B5EF4-FFF2-40B4-BE49-F238E27FC236}">
                <a16:creationId xmlns:a16="http://schemas.microsoft.com/office/drawing/2014/main" id="{6BF427D0-C6FA-DB07-645F-B589D1B766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456" y="1340768"/>
            <a:ext cx="9577064" cy="4752528"/>
          </a:xfrm>
          <a:prstGeom prst="rect">
            <a:avLst/>
          </a:prstGeom>
          <a:ln>
            <a:solidFill>
              <a:schemeClr val="tx1">
                <a:alpha val="6000"/>
              </a:schemeClr>
            </a:solidFill>
          </a:ln>
          <a:effectLst>
            <a:softEdge rad="0"/>
          </a:effectLst>
        </p:spPr>
      </p:pic>
    </p:spTree>
    <p:extLst>
      <p:ext uri="{BB962C8B-B14F-4D97-AF65-F5344CB8AC3E}">
        <p14:creationId xmlns:p14="http://schemas.microsoft.com/office/powerpoint/2010/main" val="7110921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4FE57C9A-1F41-394C-3242-DABBA34D9215}"/>
              </a:ext>
            </a:extLst>
          </p:cNvPr>
          <p:cNvSpPr txBox="1"/>
          <p:nvPr/>
        </p:nvSpPr>
        <p:spPr bwMode="auto">
          <a:xfrm>
            <a:off x="416496" y="5877272"/>
            <a:ext cx="2204450" cy="6560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eaLnBrk="0" hangingPunct="0">
              <a:lnSpc>
                <a:spcPct val="40000"/>
              </a:lnSpc>
              <a:spcBef>
                <a:spcPct val="50000"/>
              </a:spcBef>
              <a:buSzTx/>
            </a:pPr>
            <a:r>
              <a:rPr lang="fr-FR" sz="1600" b="1" dirty="0">
                <a:solidFill>
                  <a:srgbClr val="061F5D"/>
                </a:solidFill>
              </a:rPr>
              <a:t>Fabien CADET</a:t>
            </a:r>
          </a:p>
          <a:p>
            <a:pPr eaLnBrk="0" hangingPunct="0">
              <a:lnSpc>
                <a:spcPct val="40000"/>
              </a:lnSpc>
              <a:spcBef>
                <a:spcPct val="50000"/>
              </a:spcBef>
              <a:buSzTx/>
            </a:pPr>
            <a:r>
              <a:rPr lang="fr-FR" sz="1600" b="1" dirty="0">
                <a:solidFill>
                  <a:srgbClr val="061F5D"/>
                </a:solidFill>
              </a:rPr>
              <a:t>CTS Occitanie</a:t>
            </a:r>
          </a:p>
          <a:p>
            <a:pPr eaLnBrk="0" hangingPunct="0">
              <a:lnSpc>
                <a:spcPct val="40000"/>
              </a:lnSpc>
              <a:spcBef>
                <a:spcPct val="50000"/>
              </a:spcBef>
              <a:buSzTx/>
            </a:pPr>
            <a:r>
              <a:rPr lang="fr-FR" sz="1600" b="1" dirty="0">
                <a:solidFill>
                  <a:srgbClr val="061F5D"/>
                </a:solidFill>
              </a:rPr>
              <a:t>Cellule perf humaine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750E1763-63E5-43D2-4CB9-3EEA9A4EF158}"/>
              </a:ext>
            </a:extLst>
          </p:cNvPr>
          <p:cNvSpPr txBox="1"/>
          <p:nvPr/>
        </p:nvSpPr>
        <p:spPr>
          <a:xfrm>
            <a:off x="2541704" y="2636912"/>
            <a:ext cx="7012574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SzTx/>
            </a:pPr>
            <a:r>
              <a:rPr lang="fr-FR" sz="2800" b="1" i="1" kern="0" dirty="0">
                <a:cs typeface="Calibri" panose="020F0502020204030204" pitchFamily="34" charset="0"/>
              </a:rPr>
              <a:t>La formalisation de son rêve en objectifs </a:t>
            </a:r>
          </a:p>
          <a:p>
            <a:pPr algn="ctr">
              <a:buSzTx/>
            </a:pPr>
            <a:endParaRPr lang="fr-FR" sz="2800" b="1" i="1" kern="0" dirty="0">
              <a:cs typeface="Calibri" panose="020F0502020204030204" pitchFamily="34" charset="0"/>
            </a:endParaRPr>
          </a:p>
          <a:p>
            <a:pPr algn="ctr">
              <a:buSzTx/>
            </a:pPr>
            <a:r>
              <a:rPr lang="fr-FR" sz="2800" b="1" i="1" dirty="0"/>
              <a:t>Un outil au service du projet de la performance</a:t>
            </a:r>
          </a:p>
          <a:p>
            <a:pPr algn="ctr">
              <a:buSzTx/>
            </a:pPr>
            <a:endParaRPr lang="fr-FR" sz="2800" b="1" i="1" dirty="0"/>
          </a:p>
          <a:p>
            <a:pPr algn="ctr">
              <a:buSzTx/>
            </a:pPr>
            <a:r>
              <a:rPr lang="fr-FR" sz="2800" b="1" i="1" dirty="0"/>
              <a:t>Un processus simple, adaptable et accompagné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9CD80532-2BAA-5F20-868C-FD1DEC6456B9}"/>
              </a:ext>
            </a:extLst>
          </p:cNvPr>
          <p:cNvSpPr txBox="1">
            <a:spLocks/>
          </p:cNvSpPr>
          <p:nvPr/>
        </p:nvSpPr>
        <p:spPr>
          <a:xfrm>
            <a:off x="2244556" y="692696"/>
            <a:ext cx="7301928" cy="1163968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ＭＳ Ｐゴシック" charset="0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5pPr>
            <a:lvl6pPr marL="457223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6pPr>
            <a:lvl7pPr marL="914446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7pPr>
            <a:lvl8pPr marL="1371669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8pPr>
            <a:lvl9pPr marL="1828891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/>
            <a:r>
              <a:rPr lang="fr-FR" sz="5400" b="1" i="1" kern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lgerian" pitchFamily="82" charset="77"/>
                <a:cs typeface="Calibri" panose="020F0502020204030204" pitchFamily="34" charset="0"/>
              </a:rPr>
              <a:t>FRISE TON PROJET</a:t>
            </a:r>
            <a:endParaRPr lang="fr-FR" sz="5400" dirty="0"/>
          </a:p>
          <a:p>
            <a:pPr algn="ctr">
              <a:buSzTx/>
            </a:pPr>
            <a:r>
              <a:rPr lang="fr-FR" sz="5400" b="1" i="1" kern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lgerian" pitchFamily="82" charset="77"/>
                <a:cs typeface="Calibri" panose="020F0502020204030204" pitchFamily="34" charset="0"/>
              </a:rPr>
              <a:t>C’est DONC….</a:t>
            </a:r>
          </a:p>
          <a:p>
            <a:pPr algn="ctr">
              <a:buSzTx/>
            </a:pPr>
            <a:endParaRPr lang="fr-FR" sz="5400" b="1" i="1" kern="0" dirty="0">
              <a:solidFill>
                <a:schemeClr val="accent1">
                  <a:lumMod val="60000"/>
                  <a:lumOff val="40000"/>
                </a:schemeClr>
              </a:solidFill>
              <a:latin typeface="Algerian" pitchFamily="82" charset="77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31628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theme/theme1.xml><?xml version="1.0" encoding="utf-8"?>
<a:theme xmlns:a="http://schemas.openxmlformats.org/drawingml/2006/main" name="Thème Office 2013 – 2022">
  <a:themeElements>
    <a:clrScheme name="Thème Office 2013 – 202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 2013 – 2022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 2013 – 2022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3003</TotalTime>
  <Words>221</Words>
  <Application>Microsoft Macintosh PowerPoint</Application>
  <PresentationFormat>Format A4 (210 x 297 mm)</PresentationFormat>
  <Paragraphs>33</Paragraphs>
  <Slides>4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4</vt:i4>
      </vt:variant>
    </vt:vector>
  </HeadingPairs>
  <TitlesOfParts>
    <vt:vector size="11" baseType="lpstr">
      <vt:lpstr>Algerian</vt:lpstr>
      <vt:lpstr>American Typewriter Condensed</vt:lpstr>
      <vt:lpstr>Arial</vt:lpstr>
      <vt:lpstr>Calibri</vt:lpstr>
      <vt:lpstr>Calibri Light</vt:lpstr>
      <vt:lpstr>Wingdings</vt:lpstr>
      <vt:lpstr>Thème Office 2013 – 2022</vt:lpstr>
      <vt:lpstr>Présentation PowerPoint</vt:lpstr>
      <vt:lpstr>Présentation  </vt:lpstr>
      <vt:lpstr>A quoi ça ressemble  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Fabien CADET</dc:creator>
  <cp:keywords>FFVoile</cp:keywords>
  <cp:lastModifiedBy>Fabien CADET</cp:lastModifiedBy>
  <cp:revision>52</cp:revision>
  <cp:lastPrinted>2013-02-08T08:19:36Z</cp:lastPrinted>
  <dcterms:created xsi:type="dcterms:W3CDTF">2025-05-19T14:59:34Z</dcterms:created>
  <dcterms:modified xsi:type="dcterms:W3CDTF">2025-11-13T10:26:46Z</dcterms:modified>
</cp:coreProperties>
</file>